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85"/>
    <p:restoredTop sz="94375"/>
  </p:normalViewPr>
  <p:slideViewPr>
    <p:cSldViewPr snapToGrid="0" snapToObjects="1">
      <p:cViewPr varScale="1">
        <p:scale>
          <a:sx n="81" d="100"/>
          <a:sy n="81" d="100"/>
        </p:scale>
        <p:origin x="12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95A915-19A2-5E4E-9721-EC0F8EA66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1" y="-993643"/>
            <a:ext cx="10752666" cy="2479675"/>
          </a:xfrm>
        </p:spPr>
        <p:txBody>
          <a:bodyPr/>
          <a:lstStyle/>
          <a:p>
            <a:pPr algn="ctr"/>
            <a:r>
              <a:rPr lang="fr-FR" b="1" dirty="0"/>
              <a:t>Conférence IHEDN Haute-Bretagne</a:t>
            </a:r>
            <a:br>
              <a:rPr lang="fr-FR" b="1" dirty="0"/>
            </a:br>
            <a:r>
              <a:rPr lang="fr-FR" b="1" dirty="0"/>
              <a:t>AR 6 </a:t>
            </a:r>
            <a:r>
              <a:rPr lang="fr-FR" sz="3200" b="1" dirty="0"/>
              <a:t>Secteur Saint-Brieuc</a:t>
            </a:r>
            <a:endParaRPr lang="fr-FR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AC9194-D33D-7044-A85D-F3E46FCD8C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1907775"/>
            <a:ext cx="10264298" cy="1655762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fr-FR" sz="8400" b="1" i="1" dirty="0">
                <a:solidFill>
                  <a:schemeClr val="bg1"/>
                </a:solidFill>
              </a:rPr>
              <a:t>« TUER OU DÉSOBÉIR, </a:t>
            </a:r>
            <a:r>
              <a:rPr lang="fr-FR" sz="8400" b="1" i="1" cap="none" dirty="0">
                <a:solidFill>
                  <a:schemeClr val="bg1"/>
                </a:solidFill>
              </a:rPr>
              <a:t>le dilemme du soldat</a:t>
            </a:r>
            <a:r>
              <a:rPr lang="fr-FR" sz="8400" b="1" i="1" dirty="0">
                <a:solidFill>
                  <a:schemeClr val="bg1"/>
                </a:solidFill>
              </a:rPr>
              <a:t> </a:t>
            </a:r>
            <a:r>
              <a:rPr lang="fr-FR" sz="7600" i="1" dirty="0">
                <a:solidFill>
                  <a:schemeClr val="bg1"/>
                </a:solidFill>
              </a:rPr>
              <a:t>»</a:t>
            </a:r>
          </a:p>
          <a:p>
            <a:pPr algn="ctr"/>
            <a:r>
              <a:rPr lang="fr-FR" sz="3500" i="1" dirty="0">
                <a:solidFill>
                  <a:schemeClr val="bg1"/>
                </a:solidFill>
              </a:rPr>
              <a:t>PAR </a:t>
            </a:r>
          </a:p>
          <a:p>
            <a:pPr algn="ctr"/>
            <a:r>
              <a:rPr lang="fr-FR" sz="5800" b="1" i="1" dirty="0">
                <a:solidFill>
                  <a:schemeClr val="bg1"/>
                </a:solidFill>
              </a:rPr>
              <a:t>ERIC BURGAUD</a:t>
            </a:r>
          </a:p>
          <a:p>
            <a:pPr algn="ctr"/>
            <a:endParaRPr lang="fr-FR" sz="2800" i="1" dirty="0">
              <a:solidFill>
                <a:schemeClr val="bg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DC55670-5061-054F-A68C-033501B0621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675" y="980371"/>
            <a:ext cx="1952599" cy="1395747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E25AD449-33E3-A34E-9ECB-0CB50A6BC1AB}"/>
              </a:ext>
            </a:extLst>
          </p:cNvPr>
          <p:cNvSpPr txBox="1">
            <a:spLocks/>
          </p:cNvSpPr>
          <p:nvPr/>
        </p:nvSpPr>
        <p:spPr>
          <a:xfrm>
            <a:off x="2141274" y="3755750"/>
            <a:ext cx="9619720" cy="310224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100" b="1" i="1" cap="none" dirty="0">
                <a:solidFill>
                  <a:schemeClr val="tx1"/>
                </a:solidFill>
              </a:rPr>
              <a:t>Salle des Augustins (proche mairie, place abbé </a:t>
            </a:r>
            <a:r>
              <a:rPr lang="fr-FR" sz="4100" b="1" i="1" cap="none">
                <a:solidFill>
                  <a:schemeClr val="tx1"/>
                </a:solidFill>
              </a:rPr>
              <a:t>Cormaux)</a:t>
            </a:r>
            <a:endParaRPr lang="fr-FR" sz="4100" b="1" i="1" cap="none" dirty="0">
              <a:solidFill>
                <a:schemeClr val="tx1"/>
              </a:solidFill>
            </a:endParaRPr>
          </a:p>
          <a:p>
            <a:pPr algn="ctr"/>
            <a:r>
              <a:rPr lang="fr-FR" sz="3800" b="1" i="1" dirty="0">
                <a:solidFill>
                  <a:schemeClr val="tx1"/>
                </a:solidFill>
              </a:rPr>
              <a:t>Lamballe-Armor</a:t>
            </a:r>
          </a:p>
          <a:p>
            <a:pPr algn="ctr"/>
            <a:r>
              <a:rPr lang="fr-FR" sz="4000" b="1" i="1" dirty="0">
                <a:solidFill>
                  <a:schemeClr val="tx1"/>
                </a:solidFill>
              </a:rPr>
              <a:t>23 juin 2025</a:t>
            </a:r>
          </a:p>
          <a:p>
            <a:pPr algn="ctr"/>
            <a:r>
              <a:rPr lang="fr-FR" sz="3800" b="1" i="1" dirty="0">
                <a:solidFill>
                  <a:schemeClr val="tx1"/>
                </a:solidFill>
              </a:rPr>
              <a:t>14h00  </a:t>
            </a:r>
          </a:p>
          <a:p>
            <a:pPr algn="ctr"/>
            <a:r>
              <a:rPr lang="fr-FR" sz="3800" b="1" i="1" cap="none" dirty="0">
                <a:solidFill>
                  <a:schemeClr val="tx1"/>
                </a:solidFill>
              </a:rPr>
              <a:t>Conférence + Q&amp;R, suivi d’une dédicace de l’ouvrage par l’auteur,</a:t>
            </a:r>
          </a:p>
          <a:p>
            <a:pPr algn="ctr"/>
            <a:r>
              <a:rPr lang="fr-FR" sz="3800" b="1" i="1" cap="none" dirty="0">
                <a:solidFill>
                  <a:schemeClr val="tx1"/>
                </a:solidFill>
              </a:rPr>
              <a:t>avec l’appui de la librairie « La Cédille ».</a:t>
            </a:r>
          </a:p>
          <a:p>
            <a:pPr algn="ctr"/>
            <a:endParaRPr lang="fr-FR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109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165</TotalTime>
  <Words>64</Words>
  <Application>Microsoft Macintosh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</vt:lpstr>
      <vt:lpstr>Conférence IHEDN Haute-Bretagne AR 6 Secteur Saint-Brieuc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Conférence IHEDN Haute-Bretagne Secteur Saint-Brieuc</dc:title>
  <dc:subject/>
  <dc:creator>Microsoft Office User</dc:creator>
  <cp:keywords/>
  <dc:description/>
  <cp:lastModifiedBy>Microsoft Office User</cp:lastModifiedBy>
  <cp:revision>23</cp:revision>
  <cp:lastPrinted>2025-05-29T16:06:00Z</cp:lastPrinted>
  <dcterms:created xsi:type="dcterms:W3CDTF">2025-05-29T12:33:45Z</dcterms:created>
  <dcterms:modified xsi:type="dcterms:W3CDTF">2025-06-09T12:55:57Z</dcterms:modified>
  <cp:category/>
</cp:coreProperties>
</file>